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"/>
  </p:notesMasterIdLst>
  <p:sldIdLst>
    <p:sldId id="268" r:id="rId2"/>
  </p:sldIdLst>
  <p:sldSz cx="9906000" cy="6858000" type="A4"/>
  <p:notesSz cx="6797675" cy="9926638"/>
  <p:defaultTextStyle>
    <a:defPPr>
      <a:defRPr lang="de-CH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3CACA"/>
    <a:srgbClr val="82FF82"/>
    <a:srgbClr val="C0FFC0"/>
    <a:srgbClr val="FF3333"/>
    <a:srgbClr val="FDE3E3"/>
    <a:srgbClr val="FF8080"/>
    <a:srgbClr val="FF4040"/>
    <a:srgbClr val="FF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659" autoAdjust="0"/>
    <p:restoredTop sz="90929"/>
  </p:normalViewPr>
  <p:slideViewPr>
    <p:cSldViewPr>
      <p:cViewPr>
        <p:scale>
          <a:sx n="100" d="100"/>
          <a:sy n="100" d="100"/>
        </p:scale>
        <p:origin x="-1212" y="-372"/>
      </p:cViewPr>
      <p:guideLst>
        <p:guide orient="horz" pos="2165"/>
        <p:guide pos="310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2750" cy="531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965" tIns="45482" rIns="90965" bIns="45482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62388" y="0"/>
            <a:ext cx="2952750" cy="531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965" tIns="45482" rIns="90965" bIns="45482" numCol="1" anchor="t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076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723900" y="758825"/>
            <a:ext cx="5367338" cy="371633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8050" y="4703763"/>
            <a:ext cx="4999038" cy="4475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965" tIns="45482" rIns="90965" bIns="4548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0" smtClean="0"/>
              <a:t>Mastertextformat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</a:p>
        </p:txBody>
      </p:sp>
      <p:sp>
        <p:nvSpPr>
          <p:cNvPr id="81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05938"/>
            <a:ext cx="2952750" cy="531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965" tIns="45482" rIns="90965" bIns="45482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1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62388" y="9405938"/>
            <a:ext cx="2952750" cy="531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965" tIns="45482" rIns="90965" bIns="45482" numCol="1" anchor="b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pPr>
              <a:defRPr/>
            </a:pPr>
            <a:fld id="{517F91BD-B04F-40C8-BABC-2150EB690EA0}" type="slidenum">
              <a:rPr lang="de-DE"/>
              <a:pPr>
                <a:defRPr/>
              </a:pPr>
              <a:t>‹N°›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025327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fld id="{C5850695-96D8-464B-9F1D-3C8A3269DAAE}" type="slidenum">
              <a:rPr lang="de-DE" smtClean="0"/>
              <a:pPr/>
              <a:t>1</a:t>
            </a:fld>
            <a:endParaRPr lang="de-DE" smtClean="0"/>
          </a:p>
        </p:txBody>
      </p:sp>
      <p:sp>
        <p:nvSpPr>
          <p:cNvPr id="4099" name="Rectangle 2"/>
          <p:cNvSpPr>
            <a:spLocks noChangeArrowheads="1" noTextEdit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4100" name="Rectangle 3"/>
          <p:cNvSpPr>
            <a:spLocks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de-DE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D48F086-E860-4713-ACC0-B9BC09115B26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11C063-7E19-49DD-BB93-F2FC58A634D4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654948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66C7EBD-6D43-4A50-9707-6D94371DCA5A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7EEBB0-2CC5-4C89-8512-3E96B7D53420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8092097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058025" y="609600"/>
            <a:ext cx="2105025" cy="548640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742950" y="609600"/>
            <a:ext cx="6162675" cy="5486400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2E3724-A986-4BAE-9FEC-9AEB63C0EF2E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046426-DFC5-4C00-81C3-036BB84A5469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094394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004BED-9AE9-446B-9031-E0D7CD4A3B6E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434BF0-EB42-4A9F-B105-2957A9E85CFE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0128446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B78E70-DDBF-44A0-A4C1-FD671EEBC6B1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EC77FE-3CF9-4CFF-BBD8-42C2011BEBD5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045835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74295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02920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E5DC06-0C1A-4BE2-891C-7A18B9A8D891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0D03CC-6DBC-4117-B185-480D89E43BC1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982134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ABA9F7-AE90-41E9-A412-24DE14C00A92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3ED583-5CE3-4DFD-999B-719EF090C048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4818737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355E17-38C7-4393-BE80-62CB28A7432A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F9E087-A8AE-4A79-B920-CE84DF68BDBA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3811470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5A9E23-801E-4645-98BD-DA56EB055CE1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7416AD-3376-4C24-9B69-3DAE1C4910A5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4326500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4037E8-77AF-4F22-9504-5E92336CAB4A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EDB046-D48F-4EF1-A983-B2676F0A2BA6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7425461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 smtClean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3DF39-4F8D-4859-8A96-A034F7DA52E0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2E6317-4245-424C-99EE-512D1C39E6D9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377344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42950" y="609600"/>
            <a:ext cx="84201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CH" smtClean="0"/>
              <a:t>Mastertitelformat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42950" y="1981200"/>
            <a:ext cx="84201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4295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fld id="{D6132F71-58A3-4E44-8760-9A088517E5EB}" type="datetime1">
              <a:rPr lang="de-CH"/>
              <a:pPr>
                <a:defRPr/>
              </a:pPr>
              <a:t>20.01.2014</a:t>
            </a:fld>
            <a:endParaRPr lang="de-CH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8400"/>
            <a:ext cx="31369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FA9831CD-9D49-4B26-941E-05A7A2EE6F3A}" type="slidenum">
              <a:rPr lang="de-CH"/>
              <a:pPr>
                <a:defRPr/>
              </a:pPr>
              <a:t>‹N°›</a:t>
            </a:fld>
            <a:endParaRPr lang="de-C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Datumsplatzhalter 1"/>
          <p:cNvSpPr>
            <a:spLocks noGrp="1"/>
          </p:cNvSpPr>
          <p:nvPr>
            <p:ph type="dt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fld id="{2D3A8D5C-065A-4C38-8C45-0060251BB2F0}" type="datetime1">
              <a:rPr lang="de-CH" sz="1400" smtClean="0"/>
              <a:pPr/>
              <a:t>20.01.2014</a:t>
            </a:fld>
            <a:endParaRPr lang="de-CH" sz="1400" smtClean="0"/>
          </a:p>
        </p:txBody>
      </p:sp>
      <p:sp>
        <p:nvSpPr>
          <p:cNvPr id="2051" name="Fußzeilenplatzhalter 2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de-CH" sz="1400" dirty="0" smtClean="0"/>
              <a:t>Version </a:t>
            </a:r>
            <a:r>
              <a:rPr lang="de-CH" sz="1400" dirty="0" smtClean="0"/>
              <a:t>1.1 </a:t>
            </a:r>
            <a:r>
              <a:rPr lang="de-CH" sz="1400" smtClean="0"/>
              <a:t>fr</a:t>
            </a:r>
            <a:endParaRPr lang="de-CH" sz="1400" smtClean="0"/>
          </a:p>
        </p:txBody>
      </p:sp>
      <p:sp>
        <p:nvSpPr>
          <p:cNvPr id="2052" name="Foliennummernplatzhalter 3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fld id="{F8C46876-FAC0-482A-8591-7DDCADFD061F}" type="slidenum">
              <a:rPr lang="de-CH" sz="1400" smtClean="0"/>
              <a:pPr/>
              <a:t>1</a:t>
            </a:fld>
            <a:endParaRPr lang="de-CH" sz="1400" smtClean="0"/>
          </a:p>
        </p:txBody>
      </p:sp>
      <p:sp>
        <p:nvSpPr>
          <p:cNvPr id="2053" name="AutoShape 2"/>
          <p:cNvSpPr>
            <a:spLocks noChangeArrowheads="1"/>
          </p:cNvSpPr>
          <p:nvPr/>
        </p:nvSpPr>
        <p:spPr bwMode="auto">
          <a:xfrm>
            <a:off x="304800" y="685800"/>
            <a:ext cx="3816350" cy="827088"/>
          </a:xfrm>
          <a:prstGeom prst="flowChartProcess">
            <a:avLst/>
          </a:prstGeom>
          <a:solidFill>
            <a:srgbClr val="FDE3E3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 dirty="0" err="1" smtClean="0"/>
              <a:t>Directeur</a:t>
            </a:r>
            <a:r>
              <a:rPr lang="de-CH" b="1" dirty="0" smtClean="0"/>
              <a:t> de </a:t>
            </a:r>
            <a:r>
              <a:rPr lang="de-CH" b="1" dirty="0" err="1" smtClean="0"/>
              <a:t>l’organisme</a:t>
            </a:r>
            <a:r>
              <a:rPr lang="de-CH" b="1" dirty="0" smtClean="0"/>
              <a:t> responsabl</a:t>
            </a:r>
            <a:r>
              <a:rPr lang="de-CH" b="1" dirty="0"/>
              <a:t>e</a:t>
            </a:r>
            <a:r>
              <a:rPr lang="de-CH" b="1" dirty="0" smtClean="0"/>
              <a:t> </a:t>
            </a:r>
          </a:p>
          <a:p>
            <a:pPr algn="ctr"/>
            <a:r>
              <a:rPr lang="de-CH" b="1" dirty="0" smtClean="0"/>
              <a:t>(</a:t>
            </a:r>
            <a:r>
              <a:rPr lang="de-CH" b="1" dirty="0" err="1" smtClean="0"/>
              <a:t>fondation</a:t>
            </a:r>
            <a:r>
              <a:rPr lang="de-CH" b="1" dirty="0" smtClean="0"/>
              <a:t>, </a:t>
            </a:r>
            <a:r>
              <a:rPr lang="de-CH" b="1" dirty="0" err="1" smtClean="0"/>
              <a:t>entreprise,etc</a:t>
            </a:r>
            <a:r>
              <a:rPr lang="de-CH" b="1" dirty="0" smtClean="0"/>
              <a:t>)</a:t>
            </a:r>
            <a:endParaRPr lang="de-CH" b="1" dirty="0"/>
          </a:p>
          <a:p>
            <a:pPr algn="ctr"/>
            <a:r>
              <a:rPr lang="de-CH" sz="1000" dirty="0" smtClean="0"/>
              <a:t>[</a:t>
            </a:r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]</a:t>
            </a:r>
            <a:endParaRPr lang="de-CH" sz="1000" dirty="0"/>
          </a:p>
        </p:txBody>
      </p:sp>
      <p:sp>
        <p:nvSpPr>
          <p:cNvPr id="2054" name="AutoShape 3"/>
          <p:cNvSpPr>
            <a:spLocks noChangeArrowheads="1"/>
          </p:cNvSpPr>
          <p:nvPr/>
        </p:nvSpPr>
        <p:spPr bwMode="auto">
          <a:xfrm>
            <a:off x="2667000" y="1981200"/>
            <a:ext cx="2362200" cy="1828800"/>
          </a:xfrm>
          <a:prstGeom prst="flowChartPreparation">
            <a:avLst/>
          </a:prstGeom>
          <a:solidFill>
            <a:srgbClr val="FF3333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 dirty="0" smtClean="0"/>
              <a:t>Equipe de </a:t>
            </a:r>
            <a:r>
              <a:rPr lang="de-CH" b="1" dirty="0" err="1" smtClean="0"/>
              <a:t>projet</a:t>
            </a:r>
            <a:endParaRPr lang="de-CH" b="1" dirty="0"/>
          </a:p>
          <a:p>
            <a:pPr algn="ctr"/>
            <a:r>
              <a:rPr lang="de-CH" sz="1000" dirty="0" smtClean="0"/>
              <a:t>[</a:t>
            </a:r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  </a:t>
            </a:r>
            <a:r>
              <a:rPr lang="de-CH" sz="1000" dirty="0"/>
              <a:t>- </a:t>
            </a:r>
            <a:r>
              <a:rPr lang="de-CH" sz="1000" dirty="0" err="1" smtClean="0"/>
              <a:t>f</a:t>
            </a:r>
            <a:r>
              <a:rPr lang="de-CH" sz="1000" dirty="0" err="1"/>
              <a:t>o</a:t>
            </a:r>
            <a:r>
              <a:rPr lang="de-CH" sz="1000" dirty="0" err="1" smtClean="0"/>
              <a:t>nction</a:t>
            </a:r>
            <a:r>
              <a:rPr lang="de-CH" sz="1000" dirty="0" smtClean="0"/>
              <a:t>]</a:t>
            </a:r>
          </a:p>
          <a:p>
            <a:pPr algn="ctr"/>
            <a:r>
              <a:rPr lang="de-CH" sz="1000" dirty="0" smtClean="0"/>
              <a:t>[</a:t>
            </a:r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  - </a:t>
            </a:r>
            <a:r>
              <a:rPr lang="de-CH" sz="1000" dirty="0" err="1" smtClean="0"/>
              <a:t>fonction</a:t>
            </a:r>
            <a:r>
              <a:rPr lang="de-CH" sz="1000" dirty="0" smtClean="0"/>
              <a:t>]</a:t>
            </a:r>
          </a:p>
          <a:p>
            <a:pPr algn="ctr"/>
            <a:r>
              <a:rPr lang="de-CH" sz="1000" dirty="0" smtClean="0"/>
              <a:t>[</a:t>
            </a:r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  - </a:t>
            </a:r>
            <a:r>
              <a:rPr lang="de-CH" sz="1000" dirty="0" err="1" smtClean="0"/>
              <a:t>fonction</a:t>
            </a:r>
            <a:r>
              <a:rPr lang="de-CH" sz="1000" dirty="0" smtClean="0"/>
              <a:t>]</a:t>
            </a:r>
          </a:p>
          <a:p>
            <a:pPr algn="ctr"/>
            <a:r>
              <a:rPr lang="de-CH" sz="1000" dirty="0" smtClean="0"/>
              <a:t>[</a:t>
            </a:r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  - </a:t>
            </a:r>
            <a:r>
              <a:rPr lang="de-CH" sz="1000" dirty="0" err="1" smtClean="0"/>
              <a:t>fonction</a:t>
            </a:r>
            <a:r>
              <a:rPr lang="de-CH" sz="1000" dirty="0" smtClean="0"/>
              <a:t>]</a:t>
            </a:r>
          </a:p>
          <a:p>
            <a:pPr algn="ctr"/>
            <a:endParaRPr lang="de-CH" sz="1000" dirty="0"/>
          </a:p>
        </p:txBody>
      </p:sp>
      <p:sp>
        <p:nvSpPr>
          <p:cNvPr id="2055" name="AutoShape 4"/>
          <p:cNvSpPr>
            <a:spLocks noChangeArrowheads="1"/>
          </p:cNvSpPr>
          <p:nvPr/>
        </p:nvSpPr>
        <p:spPr bwMode="auto">
          <a:xfrm>
            <a:off x="6645275" y="2417763"/>
            <a:ext cx="2454275" cy="673100"/>
          </a:xfrm>
          <a:prstGeom prst="flowChartProcess">
            <a:avLst/>
          </a:prstGeom>
          <a:solidFill>
            <a:srgbClr val="FFE957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DE" dirty="0" err="1" smtClean="0"/>
              <a:t>Partenaire</a:t>
            </a:r>
            <a:r>
              <a:rPr lang="de-DE" dirty="0" smtClean="0"/>
              <a:t> </a:t>
            </a:r>
            <a:r>
              <a:rPr lang="de-DE" dirty="0" err="1" smtClean="0"/>
              <a:t>régional</a:t>
            </a:r>
            <a:endParaRPr lang="de-CH" sz="1000" dirty="0"/>
          </a:p>
        </p:txBody>
      </p:sp>
      <p:sp>
        <p:nvSpPr>
          <p:cNvPr id="2056" name="AutoShape 6"/>
          <p:cNvSpPr>
            <a:spLocks noChangeArrowheads="1"/>
          </p:cNvSpPr>
          <p:nvPr/>
        </p:nvSpPr>
        <p:spPr bwMode="auto">
          <a:xfrm>
            <a:off x="3886200" y="5334000"/>
            <a:ext cx="21844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dirty="0" smtClean="0"/>
              <a:t> </a:t>
            </a:r>
            <a:r>
              <a:rPr lang="de-CH" dirty="0" err="1" smtClean="0"/>
              <a:t>groupe</a:t>
            </a:r>
            <a:r>
              <a:rPr lang="de-CH" dirty="0" smtClean="0"/>
              <a:t> </a:t>
            </a:r>
            <a:r>
              <a:rPr lang="de-CH" dirty="0" err="1" smtClean="0"/>
              <a:t>cible</a:t>
            </a:r>
            <a:r>
              <a:rPr lang="de-CH" dirty="0" smtClean="0"/>
              <a:t> </a:t>
            </a:r>
            <a:r>
              <a:rPr lang="de-CH" dirty="0" err="1" smtClean="0"/>
              <a:t>secondaire</a:t>
            </a:r>
            <a:r>
              <a:rPr lang="de-CH" dirty="0" smtClean="0"/>
              <a:t> </a:t>
            </a:r>
            <a:r>
              <a:rPr lang="de-CH" dirty="0"/>
              <a:t>2</a:t>
            </a:r>
          </a:p>
          <a:p>
            <a:pPr algn="ctr"/>
            <a:r>
              <a:rPr lang="de-CH" sz="1000" dirty="0" err="1" smtClean="0"/>
              <a:t>Multiplicateurs</a:t>
            </a:r>
            <a:endParaRPr lang="de-CH" sz="1000" dirty="0"/>
          </a:p>
        </p:txBody>
      </p:sp>
      <p:sp>
        <p:nvSpPr>
          <p:cNvPr id="2057" name="AutoShape 7"/>
          <p:cNvSpPr>
            <a:spLocks noChangeArrowheads="1"/>
          </p:cNvSpPr>
          <p:nvPr/>
        </p:nvSpPr>
        <p:spPr bwMode="auto">
          <a:xfrm>
            <a:off x="1600200" y="5334000"/>
            <a:ext cx="21336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sz="1000" dirty="0" err="1" smtClean="0"/>
              <a:t>Groupe</a:t>
            </a:r>
            <a:r>
              <a:rPr lang="de-CH" sz="1000" dirty="0" smtClean="0"/>
              <a:t> </a:t>
            </a:r>
            <a:r>
              <a:rPr lang="de-CH" sz="1000" dirty="0" err="1" smtClean="0"/>
              <a:t>cible</a:t>
            </a:r>
            <a:r>
              <a:rPr lang="de-CH" sz="1000" dirty="0" smtClean="0"/>
              <a:t> </a:t>
            </a:r>
            <a:r>
              <a:rPr lang="de-CH" sz="1000" dirty="0" err="1" smtClean="0"/>
              <a:t>secondaire</a:t>
            </a:r>
            <a:r>
              <a:rPr lang="de-CH" sz="1000" dirty="0" smtClean="0"/>
              <a:t> </a:t>
            </a:r>
            <a:r>
              <a:rPr lang="de-CH" sz="1000" dirty="0"/>
              <a:t>1 </a:t>
            </a:r>
          </a:p>
          <a:p>
            <a:pPr algn="ctr"/>
            <a:r>
              <a:rPr lang="de-CH" sz="1000" dirty="0" err="1" smtClean="0"/>
              <a:t>multiplicatuers</a:t>
            </a:r>
            <a:endParaRPr lang="de-CH" sz="1000" dirty="0"/>
          </a:p>
        </p:txBody>
      </p:sp>
      <p:sp>
        <p:nvSpPr>
          <p:cNvPr id="2058" name="AutoShape 8"/>
          <p:cNvSpPr>
            <a:spLocks noChangeArrowheads="1"/>
          </p:cNvSpPr>
          <p:nvPr/>
        </p:nvSpPr>
        <p:spPr bwMode="auto">
          <a:xfrm>
            <a:off x="304800" y="4267200"/>
            <a:ext cx="21336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sz="1000" dirty="0" err="1" smtClean="0"/>
              <a:t>Groupe</a:t>
            </a:r>
            <a:r>
              <a:rPr lang="de-CH" sz="1000" dirty="0" smtClean="0"/>
              <a:t> </a:t>
            </a:r>
            <a:r>
              <a:rPr lang="de-CH" sz="1000" dirty="0" err="1" smtClean="0"/>
              <a:t>cible</a:t>
            </a:r>
            <a:r>
              <a:rPr lang="de-CH" sz="1000" dirty="0" smtClean="0"/>
              <a:t> </a:t>
            </a:r>
            <a:r>
              <a:rPr lang="de-CH" sz="1000" dirty="0" err="1" smtClean="0"/>
              <a:t>primaire</a:t>
            </a:r>
            <a:endParaRPr lang="de-CH" sz="1000" dirty="0"/>
          </a:p>
        </p:txBody>
      </p:sp>
      <p:sp>
        <p:nvSpPr>
          <p:cNvPr id="2059" name="AutoShape 9"/>
          <p:cNvSpPr>
            <a:spLocks noChangeArrowheads="1"/>
          </p:cNvSpPr>
          <p:nvPr/>
        </p:nvSpPr>
        <p:spPr bwMode="auto">
          <a:xfrm>
            <a:off x="8124825" y="4467225"/>
            <a:ext cx="1652711" cy="762000"/>
          </a:xfrm>
          <a:prstGeom prst="flowChartProcess">
            <a:avLst/>
          </a:prstGeom>
          <a:solidFill>
            <a:srgbClr val="FF66FF">
              <a:alpha val="25098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de-CH" sz="1000" dirty="0"/>
          </a:p>
          <a:p>
            <a:pPr algn="ctr"/>
            <a:r>
              <a:rPr lang="de-CH" sz="1000" dirty="0" smtClean="0"/>
              <a:t>PAC- </a:t>
            </a:r>
            <a:r>
              <a:rPr lang="de-CH" sz="1000" dirty="0" err="1" smtClean="0"/>
              <a:t>gestion</a:t>
            </a:r>
            <a:r>
              <a:rPr lang="de-CH" sz="1000" dirty="0" smtClean="0"/>
              <a:t> </a:t>
            </a:r>
            <a:r>
              <a:rPr lang="de-CH" sz="1000" dirty="0" err="1" smtClean="0"/>
              <a:t>opérationnelle</a:t>
            </a:r>
            <a:endParaRPr lang="de-CH" sz="1000" dirty="0"/>
          </a:p>
          <a:p>
            <a:pPr algn="ctr"/>
            <a:r>
              <a:rPr lang="de-CH" sz="1000" dirty="0" smtClean="0"/>
              <a:t>¨</a:t>
            </a:r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 - </a:t>
            </a:r>
            <a:r>
              <a:rPr lang="de-CH" sz="1000" dirty="0" err="1" smtClean="0"/>
              <a:t>organisation</a:t>
            </a:r>
            <a:endParaRPr lang="de-CH" sz="1000" dirty="0"/>
          </a:p>
          <a:p>
            <a:pPr algn="ctr"/>
            <a:endParaRPr lang="de-CH" sz="1000" dirty="0"/>
          </a:p>
        </p:txBody>
      </p:sp>
      <p:sp>
        <p:nvSpPr>
          <p:cNvPr id="2060" name="AutoShape 10"/>
          <p:cNvSpPr>
            <a:spLocks noChangeArrowheads="1"/>
          </p:cNvSpPr>
          <p:nvPr/>
        </p:nvSpPr>
        <p:spPr bwMode="auto">
          <a:xfrm>
            <a:off x="200472" y="2438400"/>
            <a:ext cx="2147441" cy="1303338"/>
          </a:xfrm>
          <a:prstGeom prst="flowChartAlternateProcess">
            <a:avLst/>
          </a:prstGeom>
          <a:solidFill>
            <a:srgbClr val="FFCC00">
              <a:alpha val="50195"/>
            </a:srgbClr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 dirty="0" err="1" smtClean="0"/>
              <a:t>Groupe</a:t>
            </a:r>
            <a:r>
              <a:rPr lang="de-CH" b="1" dirty="0" smtClean="0"/>
              <a:t> </a:t>
            </a:r>
            <a:r>
              <a:rPr lang="de-CH" b="1" dirty="0" err="1" smtClean="0"/>
              <a:t>d’accompagnement</a:t>
            </a:r>
            <a:endParaRPr lang="de-CH" b="1" dirty="0"/>
          </a:p>
          <a:p>
            <a:pPr algn="ctr"/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 - </a:t>
            </a:r>
            <a:r>
              <a:rPr lang="de-CH" sz="1000" dirty="0" err="1" smtClean="0"/>
              <a:t>organisation</a:t>
            </a:r>
            <a:endParaRPr lang="de-CH" sz="1000" dirty="0"/>
          </a:p>
          <a:p>
            <a:pPr algn="ctr"/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 - </a:t>
            </a:r>
            <a:r>
              <a:rPr lang="de-CH" sz="1000" dirty="0" err="1" smtClean="0"/>
              <a:t>organisation</a:t>
            </a:r>
            <a:endParaRPr lang="de-CH" sz="1000" dirty="0" smtClean="0"/>
          </a:p>
          <a:p>
            <a:pPr algn="ctr"/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 - </a:t>
            </a:r>
            <a:r>
              <a:rPr lang="de-CH" sz="1000" dirty="0" err="1" smtClean="0"/>
              <a:t>organisation</a:t>
            </a:r>
            <a:endParaRPr lang="de-CH" sz="1000" dirty="0" smtClean="0"/>
          </a:p>
          <a:p>
            <a:pPr algn="ctr"/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 – </a:t>
            </a:r>
            <a:r>
              <a:rPr lang="de-CH" sz="1000" dirty="0" err="1" smtClean="0"/>
              <a:t>organisation</a:t>
            </a:r>
            <a:endParaRPr lang="de-CH" sz="1000" dirty="0" smtClean="0"/>
          </a:p>
          <a:p>
            <a:pPr algn="ctr"/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 - </a:t>
            </a:r>
            <a:r>
              <a:rPr lang="de-CH" sz="1000" dirty="0" err="1" smtClean="0"/>
              <a:t>organisation</a:t>
            </a:r>
            <a:endParaRPr lang="de-CH" sz="1000" dirty="0" smtClean="0"/>
          </a:p>
          <a:p>
            <a:pPr algn="ctr"/>
            <a:endParaRPr lang="de-CH" sz="1000" dirty="0"/>
          </a:p>
        </p:txBody>
      </p:sp>
      <p:sp>
        <p:nvSpPr>
          <p:cNvPr id="2061" name="AutoShape 11"/>
          <p:cNvSpPr>
            <a:spLocks noChangeArrowheads="1"/>
          </p:cNvSpPr>
          <p:nvPr/>
        </p:nvSpPr>
        <p:spPr bwMode="auto">
          <a:xfrm>
            <a:off x="7772400" y="685800"/>
            <a:ext cx="1668463" cy="611188"/>
          </a:xfrm>
          <a:prstGeom prst="flowChartAlternateProcess">
            <a:avLst/>
          </a:prstGeom>
          <a:solidFill>
            <a:srgbClr val="33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 dirty="0"/>
              <a:t>xxx</a:t>
            </a:r>
            <a:endParaRPr lang="de-CH" sz="1000" dirty="0">
              <a:solidFill>
                <a:srgbClr val="000000"/>
              </a:solidFill>
            </a:endParaRPr>
          </a:p>
          <a:p>
            <a:pPr algn="ctr"/>
            <a:r>
              <a:rPr lang="de-CH" sz="1000" dirty="0" smtClean="0">
                <a:solidFill>
                  <a:srgbClr val="000000"/>
                </a:solidFill>
              </a:rPr>
              <a:t>[</a:t>
            </a:r>
            <a:r>
              <a:rPr lang="de-CH" sz="1000" dirty="0" err="1" smtClean="0">
                <a:solidFill>
                  <a:srgbClr val="000000"/>
                </a:solidFill>
              </a:rPr>
              <a:t>partenaire</a:t>
            </a:r>
            <a:r>
              <a:rPr lang="de-CH" sz="1000" dirty="0" smtClean="0">
                <a:solidFill>
                  <a:srgbClr val="000000"/>
                </a:solidFill>
              </a:rPr>
              <a:t> </a:t>
            </a:r>
            <a:r>
              <a:rPr lang="de-CH" sz="1000" dirty="0" err="1" smtClean="0">
                <a:solidFill>
                  <a:srgbClr val="000000"/>
                </a:solidFill>
              </a:rPr>
              <a:t>principal,sponsor</a:t>
            </a:r>
            <a:r>
              <a:rPr lang="de-CH" sz="1000" dirty="0">
                <a:solidFill>
                  <a:srgbClr val="000000"/>
                </a:solidFill>
              </a:rPr>
              <a:t>]</a:t>
            </a:r>
          </a:p>
        </p:txBody>
      </p:sp>
      <p:sp>
        <p:nvSpPr>
          <p:cNvPr id="2062" name="AutoShape 12"/>
          <p:cNvSpPr>
            <a:spLocks noChangeArrowheads="1"/>
          </p:cNvSpPr>
          <p:nvPr/>
        </p:nvSpPr>
        <p:spPr bwMode="auto">
          <a:xfrm>
            <a:off x="5867400" y="685800"/>
            <a:ext cx="1668463" cy="611188"/>
          </a:xfrm>
          <a:prstGeom prst="flowChartAlternateProcess">
            <a:avLst/>
          </a:prstGeom>
          <a:solidFill>
            <a:srgbClr val="33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 dirty="0"/>
              <a:t>xxx</a:t>
            </a:r>
            <a:endParaRPr lang="de-CH" sz="1000" dirty="0">
              <a:solidFill>
                <a:srgbClr val="000000"/>
              </a:solidFill>
            </a:endParaRPr>
          </a:p>
          <a:p>
            <a:pPr algn="ctr"/>
            <a:r>
              <a:rPr lang="de-CH" sz="1000" dirty="0" smtClean="0">
                <a:solidFill>
                  <a:srgbClr val="000000"/>
                </a:solidFill>
              </a:rPr>
              <a:t>[</a:t>
            </a:r>
            <a:r>
              <a:rPr lang="de-CH" sz="1000" dirty="0" err="1" smtClean="0">
                <a:solidFill>
                  <a:srgbClr val="000000"/>
                </a:solidFill>
              </a:rPr>
              <a:t>partenaire</a:t>
            </a:r>
            <a:r>
              <a:rPr lang="de-CH" sz="1000" dirty="0" smtClean="0">
                <a:solidFill>
                  <a:srgbClr val="000000"/>
                </a:solidFill>
              </a:rPr>
              <a:t> </a:t>
            </a:r>
            <a:r>
              <a:rPr lang="de-CH" sz="1000" dirty="0" err="1" smtClean="0">
                <a:solidFill>
                  <a:srgbClr val="000000"/>
                </a:solidFill>
              </a:rPr>
              <a:t>principal</a:t>
            </a:r>
            <a:r>
              <a:rPr lang="de-CH" sz="1000" dirty="0" smtClean="0">
                <a:solidFill>
                  <a:srgbClr val="000000"/>
                </a:solidFill>
              </a:rPr>
              <a:t>, </a:t>
            </a:r>
            <a:r>
              <a:rPr lang="de-CH" sz="1000" dirty="0" err="1" smtClean="0">
                <a:solidFill>
                  <a:srgbClr val="000000"/>
                </a:solidFill>
              </a:rPr>
              <a:t>sponsor</a:t>
            </a:r>
            <a:r>
              <a:rPr lang="de-CH" sz="1000" dirty="0">
                <a:solidFill>
                  <a:srgbClr val="000000"/>
                </a:solidFill>
              </a:rPr>
              <a:t>]</a:t>
            </a:r>
          </a:p>
        </p:txBody>
      </p:sp>
      <p:cxnSp>
        <p:nvCxnSpPr>
          <p:cNvPr id="2063" name="AutoShape 13"/>
          <p:cNvCxnSpPr>
            <a:cxnSpLocks noChangeShapeType="1"/>
            <a:stCxn id="2055" idx="1"/>
            <a:endCxn id="2054" idx="3"/>
          </p:cNvCxnSpPr>
          <p:nvPr/>
        </p:nvCxnSpPr>
        <p:spPr bwMode="auto">
          <a:xfrm flipH="1">
            <a:off x="5029200" y="2754313"/>
            <a:ext cx="1616075" cy="141287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4" name="AutoShape 14"/>
          <p:cNvCxnSpPr>
            <a:cxnSpLocks noChangeShapeType="1"/>
          </p:cNvCxnSpPr>
          <p:nvPr/>
        </p:nvCxnSpPr>
        <p:spPr bwMode="auto">
          <a:xfrm flipV="1">
            <a:off x="2438400" y="3810000"/>
            <a:ext cx="1390650" cy="74295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5" name="AutoShape 15"/>
          <p:cNvCxnSpPr>
            <a:cxnSpLocks noChangeShapeType="1"/>
            <a:stCxn id="2054" idx="2"/>
            <a:endCxn id="2057" idx="0"/>
          </p:cNvCxnSpPr>
          <p:nvPr/>
        </p:nvCxnSpPr>
        <p:spPr bwMode="auto">
          <a:xfrm flipH="1">
            <a:off x="2667000" y="3829050"/>
            <a:ext cx="1181100" cy="14859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6" name="AutoShape 16"/>
          <p:cNvCxnSpPr>
            <a:cxnSpLocks noChangeShapeType="1"/>
            <a:stCxn id="2054" idx="2"/>
            <a:endCxn id="2056" idx="0"/>
          </p:cNvCxnSpPr>
          <p:nvPr/>
        </p:nvCxnSpPr>
        <p:spPr bwMode="auto">
          <a:xfrm>
            <a:off x="3848100" y="3829050"/>
            <a:ext cx="1130300" cy="14859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7" name="AutoShape 17"/>
          <p:cNvCxnSpPr>
            <a:cxnSpLocks noChangeShapeType="1"/>
            <a:stCxn id="2054" idx="1"/>
            <a:endCxn id="2060" idx="3"/>
          </p:cNvCxnSpPr>
          <p:nvPr/>
        </p:nvCxnSpPr>
        <p:spPr bwMode="auto">
          <a:xfrm flipH="1">
            <a:off x="2347913" y="2895600"/>
            <a:ext cx="319087" cy="194469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8" name="AutoShape 18"/>
          <p:cNvCxnSpPr>
            <a:cxnSpLocks noChangeShapeType="1"/>
            <a:stCxn id="2070" idx="3"/>
            <a:endCxn id="2061" idx="2"/>
          </p:cNvCxnSpPr>
          <p:nvPr/>
        </p:nvCxnSpPr>
        <p:spPr bwMode="auto">
          <a:xfrm flipV="1">
            <a:off x="4703763" y="1296988"/>
            <a:ext cx="3903662" cy="417512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9" name="AutoShape 19"/>
          <p:cNvCxnSpPr>
            <a:cxnSpLocks noChangeShapeType="1"/>
            <a:stCxn id="2070" idx="3"/>
            <a:endCxn id="2062" idx="1"/>
          </p:cNvCxnSpPr>
          <p:nvPr/>
        </p:nvCxnSpPr>
        <p:spPr bwMode="auto">
          <a:xfrm flipV="1">
            <a:off x="4703763" y="992188"/>
            <a:ext cx="1163637" cy="722312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70" name="AutoShape 20"/>
          <p:cNvSpPr>
            <a:spLocks noChangeArrowheads="1"/>
          </p:cNvSpPr>
          <p:nvPr/>
        </p:nvSpPr>
        <p:spPr bwMode="auto">
          <a:xfrm>
            <a:off x="1676400" y="1371600"/>
            <a:ext cx="3027363" cy="685800"/>
          </a:xfrm>
          <a:prstGeom prst="flowChartProcess">
            <a:avLst/>
          </a:prstGeom>
          <a:solidFill>
            <a:srgbClr val="FF8080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CH" b="1" dirty="0" smtClean="0"/>
              <a:t>Chef de </a:t>
            </a:r>
            <a:r>
              <a:rPr lang="de-CH" b="1" dirty="0" err="1" smtClean="0"/>
              <a:t>projet</a:t>
            </a:r>
            <a:endParaRPr lang="de-CH" b="1" dirty="0"/>
          </a:p>
          <a:p>
            <a:pPr algn="ctr"/>
            <a:r>
              <a:rPr lang="de-CH" sz="1000" dirty="0" smtClean="0"/>
              <a:t>[</a:t>
            </a:r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]</a:t>
            </a:r>
            <a:endParaRPr lang="de-CH" sz="1000" dirty="0"/>
          </a:p>
        </p:txBody>
      </p:sp>
      <p:sp>
        <p:nvSpPr>
          <p:cNvPr id="2071" name="AutoShape 21"/>
          <p:cNvSpPr>
            <a:spLocks noChangeArrowheads="1"/>
          </p:cNvSpPr>
          <p:nvPr/>
        </p:nvSpPr>
        <p:spPr bwMode="auto">
          <a:xfrm>
            <a:off x="6753225" y="4038600"/>
            <a:ext cx="2101850" cy="614363"/>
          </a:xfrm>
          <a:prstGeom prst="flowChartProcess">
            <a:avLst/>
          </a:prstGeom>
          <a:solidFill>
            <a:srgbClr val="FF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de-DE" dirty="0" smtClean="0"/>
              <a:t>PAC</a:t>
            </a:r>
            <a:endParaRPr lang="de-DE" dirty="0"/>
          </a:p>
          <a:p>
            <a:pPr algn="ctr"/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- </a:t>
            </a:r>
            <a:r>
              <a:rPr lang="de-CH" sz="1000" dirty="0" err="1" smtClean="0"/>
              <a:t>organisation</a:t>
            </a:r>
            <a:endParaRPr lang="de-CH" sz="1000" dirty="0"/>
          </a:p>
          <a:p>
            <a:pPr algn="ctr"/>
            <a:endParaRPr lang="de-CH" b="1" dirty="0"/>
          </a:p>
        </p:txBody>
      </p:sp>
      <p:sp>
        <p:nvSpPr>
          <p:cNvPr id="2072" name="Rectangle 24"/>
          <p:cNvSpPr>
            <a:spLocks noGrp="1" noChangeArrowheads="1"/>
          </p:cNvSpPr>
          <p:nvPr>
            <p:ph type="title" idx="4294967295"/>
          </p:nvPr>
        </p:nvSpPr>
        <p:spPr>
          <a:xfrm>
            <a:off x="1676400" y="120650"/>
            <a:ext cx="6419850" cy="369888"/>
          </a:xfrm>
        </p:spPr>
        <p:txBody>
          <a:bodyPr>
            <a:spAutoFit/>
          </a:bodyPr>
          <a:lstStyle/>
          <a:p>
            <a:pPr eaLnBrk="1" hangingPunct="1"/>
            <a:r>
              <a:rPr lang="de-DE" sz="1800" dirty="0" err="1" smtClean="0">
                <a:latin typeface="Arial Black" charset="0"/>
              </a:rPr>
              <a:t>Nom</a:t>
            </a:r>
            <a:r>
              <a:rPr lang="de-DE" sz="1800" dirty="0" smtClean="0">
                <a:latin typeface="Arial Black" charset="0"/>
              </a:rPr>
              <a:t> du </a:t>
            </a:r>
            <a:r>
              <a:rPr lang="de-DE" sz="1800" dirty="0" err="1" smtClean="0">
                <a:latin typeface="Arial Black" charset="0"/>
              </a:rPr>
              <a:t>projet</a:t>
            </a:r>
            <a:endParaRPr lang="de-DE" sz="1800" dirty="0" smtClean="0">
              <a:latin typeface="Arial Black" charset="0"/>
            </a:endParaRPr>
          </a:p>
        </p:txBody>
      </p:sp>
      <p:sp>
        <p:nvSpPr>
          <p:cNvPr id="2073" name="AutoShape 21"/>
          <p:cNvSpPr>
            <a:spLocks noChangeArrowheads="1"/>
          </p:cNvSpPr>
          <p:nvPr/>
        </p:nvSpPr>
        <p:spPr bwMode="auto">
          <a:xfrm>
            <a:off x="6738938" y="3297238"/>
            <a:ext cx="2101850" cy="688975"/>
          </a:xfrm>
          <a:prstGeom prst="flowChartProcess">
            <a:avLst/>
          </a:prstGeom>
          <a:solidFill>
            <a:srgbClr val="FF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de-DE" dirty="0"/>
          </a:p>
          <a:p>
            <a:pPr algn="ctr"/>
            <a:endParaRPr lang="de-DE" dirty="0"/>
          </a:p>
          <a:p>
            <a:pPr algn="ctr"/>
            <a:r>
              <a:rPr lang="de-DE" dirty="0" err="1" smtClean="0"/>
              <a:t>Partenaires</a:t>
            </a:r>
            <a:r>
              <a:rPr lang="de-DE" dirty="0" smtClean="0"/>
              <a:t> </a:t>
            </a:r>
            <a:r>
              <a:rPr lang="de-DE" dirty="0" err="1" smtClean="0"/>
              <a:t>institutionels</a:t>
            </a:r>
            <a:r>
              <a:rPr lang="de-DE" dirty="0" smtClean="0"/>
              <a:t> </a:t>
            </a:r>
            <a:endParaRPr lang="de-DE" dirty="0"/>
          </a:p>
          <a:p>
            <a:pPr algn="ctr"/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/>
              <a:t> -</a:t>
            </a:r>
            <a:r>
              <a:rPr lang="de-CH" sz="1000" dirty="0" smtClean="0"/>
              <a:t>organisation</a:t>
            </a:r>
            <a:endParaRPr lang="de-CH" sz="1000" dirty="0"/>
          </a:p>
          <a:p>
            <a:pPr algn="ctr"/>
            <a:r>
              <a:rPr lang="de-CH" sz="1000" dirty="0" err="1" smtClean="0"/>
              <a:t>Prénom</a:t>
            </a:r>
            <a:r>
              <a:rPr lang="de-CH" sz="1000" dirty="0" smtClean="0"/>
              <a:t>, </a:t>
            </a:r>
            <a:r>
              <a:rPr lang="de-CH" sz="1000" dirty="0" err="1" smtClean="0"/>
              <a:t>nom</a:t>
            </a:r>
            <a:r>
              <a:rPr lang="de-CH" sz="1000" dirty="0" smtClean="0"/>
              <a:t> - Organisation</a:t>
            </a:r>
          </a:p>
          <a:p>
            <a:pPr algn="ctr"/>
            <a:endParaRPr lang="de-CH" b="1" dirty="0"/>
          </a:p>
          <a:p>
            <a:pPr algn="ctr"/>
            <a:endParaRPr lang="de-CH" b="1" dirty="0"/>
          </a:p>
        </p:txBody>
      </p:sp>
      <p:cxnSp>
        <p:nvCxnSpPr>
          <p:cNvPr id="2074" name="AutoShape 14"/>
          <p:cNvCxnSpPr>
            <a:cxnSpLocks noChangeShapeType="1"/>
            <a:stCxn id="2054" idx="3"/>
            <a:endCxn id="2073" idx="1"/>
          </p:cNvCxnSpPr>
          <p:nvPr/>
        </p:nvCxnSpPr>
        <p:spPr bwMode="auto">
          <a:xfrm>
            <a:off x="5029200" y="2895600"/>
            <a:ext cx="1709738" cy="746125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75" name="AutoShape 14"/>
          <p:cNvCxnSpPr>
            <a:cxnSpLocks noChangeShapeType="1"/>
            <a:stCxn id="2054" idx="3"/>
          </p:cNvCxnSpPr>
          <p:nvPr/>
        </p:nvCxnSpPr>
        <p:spPr bwMode="auto">
          <a:xfrm>
            <a:off x="5029200" y="2895600"/>
            <a:ext cx="1724025" cy="1450975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Leer">
  <a:themeElements>
    <a:clrScheme name="Le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eer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CH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CH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e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macos:Applications (Mac OS 9):Programme Office:Microsoft Office 2001:Vorlagen:Präsentationen:Designs:Leer</Template>
  <TotalTime>0</TotalTime>
  <Words>143</Words>
  <Application>Microsoft Office PowerPoint</Application>
  <PresentationFormat>Format A4 (210 x 297 mm)</PresentationFormat>
  <Paragraphs>41</Paragraphs>
  <Slides>1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4" baseType="lpstr">
      <vt:lpstr>Arial</vt:lpstr>
      <vt:lpstr>Arial Black</vt:lpstr>
      <vt:lpstr>Leer</vt:lpstr>
      <vt:lpstr>Nom du projet</vt:lpstr>
    </vt:vector>
  </TitlesOfParts>
  <Company>ConteXt-Consulting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Hubert Studer</dc:creator>
  <cp:lastModifiedBy>Vincent Brügger</cp:lastModifiedBy>
  <cp:revision>49</cp:revision>
  <cp:lastPrinted>2011-08-23T07:41:08Z</cp:lastPrinted>
  <dcterms:created xsi:type="dcterms:W3CDTF">2001-03-12T14:54:51Z</dcterms:created>
  <dcterms:modified xsi:type="dcterms:W3CDTF">2014-01-20T13:46:53Z</dcterms:modified>
</cp:coreProperties>
</file>

<file path=docProps/thumbnail.jpeg>
</file>