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>
  <p:sldMasterIdLst>
    <p:sldMasterId id="2147483648" r:id="rId1"/>
  </p:sldMasterIdLst>
  <p:notesMasterIdLst>
    <p:notesMasterId r:id="rId3"/>
  </p:notesMasterIdLst>
  <p:sldIdLst>
    <p:sldId id="268" r:id="rId2"/>
  </p:sldIdLst>
  <p:sldSz cx="9906000" cy="6858000" type="A4"/>
  <p:notesSz cx="6840538" cy="9971088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5">
          <p15:clr>
            <a:srgbClr val="A4A3A4"/>
          </p15:clr>
        </p15:guide>
        <p15:guide id="2" pos="31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68" autoAdjust="0"/>
    <p:restoredTop sz="90929"/>
  </p:normalViewPr>
  <p:slideViewPr>
    <p:cSldViewPr>
      <p:cViewPr varScale="1">
        <p:scale>
          <a:sx n="142" d="100"/>
          <a:sy n="142" d="100"/>
        </p:scale>
        <p:origin x="1088" y="168"/>
      </p:cViewPr>
      <p:guideLst>
        <p:guide orient="horz" pos="2165"/>
        <p:guide pos="31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A934E3EB-9302-854A-A220-4E6CB5D920F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1B4E6B89-F178-6944-88F2-498E8278633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A945B7AF-F506-854C-8072-4A4C79CF4CAC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731838" y="762000"/>
            <a:ext cx="5394325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4BBA9764-8EC2-AE49-BD83-8B72777CDF2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5029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/>
              <a:t>Mastertextformat bearbeiten</a:t>
            </a:r>
          </a:p>
          <a:p>
            <a:pPr lvl="1"/>
            <a:r>
              <a:rPr lang="de-DE" altLang="de-DE" noProof="0"/>
              <a:t>Zweite Ebene</a:t>
            </a:r>
          </a:p>
          <a:p>
            <a:pPr lvl="2"/>
            <a:r>
              <a:rPr lang="de-DE" altLang="de-DE" noProof="0"/>
              <a:t>Dritte Ebene</a:t>
            </a:r>
          </a:p>
          <a:p>
            <a:pPr lvl="3"/>
            <a:r>
              <a:rPr lang="de-DE" altLang="de-DE" noProof="0"/>
              <a:t>Vierte Ebene</a:t>
            </a:r>
          </a:p>
          <a:p>
            <a:pPr lvl="4"/>
            <a:r>
              <a:rPr lang="de-DE" altLang="de-DE" noProof="0"/>
              <a:t>Fünfte Ebene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E4799F06-5618-C747-BC0C-AC1370CB121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80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0F3F1BA4-194F-8E48-952B-34990B2ADC6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448800"/>
            <a:ext cx="297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92A9A6C2-A207-BA4A-ACA0-EE55FCCBA059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>
            <a:extLst>
              <a:ext uri="{FF2B5EF4-FFF2-40B4-BE49-F238E27FC236}">
                <a16:creationId xmlns:a16="http://schemas.microsoft.com/office/drawing/2014/main" id="{B426F647-692C-0241-B8DA-D26DF6DA4D7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D4D560-A653-3546-9D17-90ACB30C3282}" type="slidenum">
              <a:rPr lang="de-DE" altLang="de-DE"/>
              <a:pPr/>
              <a:t>1</a:t>
            </a:fld>
            <a:endParaRPr lang="de-DE" altLang="de-DE"/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9B339B2B-19FA-9F4B-BE78-47B80FE5CAD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00" name="Rectangle 3">
            <a:extLst>
              <a:ext uri="{FF2B5EF4-FFF2-40B4-BE49-F238E27FC236}">
                <a16:creationId xmlns:a16="http://schemas.microsoft.com/office/drawing/2014/main" id="{D1516E3B-57E2-5C4F-89D4-8E1B3B0D5807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de-DE" altLang="de-DE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B84967D-1D27-C14B-A96B-9E9F713AF55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6D613-A888-DE48-95FD-58CBE96B37A5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7EA7582-4A27-A740-B8D4-5087B57395D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1.1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C3D43B9-64EF-C54F-A583-A30C5334F0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7D23F6-4568-7F4E-9EB9-91F9C3F20231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814401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3848D12-6BE7-4740-BDC8-44E493078B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F48D01-E8A1-794A-A218-D74670E533F3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9273D4E-77EB-594E-AF5A-237CADF3468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1.1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B1FA396-7857-4E4F-8847-2FE8AC595C3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B89C2A-4029-704B-A203-FA320C38776F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643051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AEC76E6-9807-024D-9132-C3630506CB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87EE9-10ED-EE43-A60E-84940D6DD878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D6B3792-3C63-3E44-95C1-C17224C353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1.1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4AE0FF4-40D4-7546-8319-79FA4DCFAF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160E60-F737-BB49-8F86-4E1B306BA11E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249482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4C132E5-09FE-1E4B-ADBD-B8BBED16CC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FB46B-2E71-794A-82B6-CB2C4F7BFB21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A2F22BA-E88E-9C43-8E7D-EB7808415A1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1.1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7F97EDB-0E29-BB4C-A2BA-6A3DA16299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4F0B97-6C15-8347-8F20-B406C7E8FB9E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214745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4FBF507-9FB5-2D4A-854E-2C4121539B2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AD3B5-D49E-5741-8EFA-14F6C39B9C82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C713514-EC14-BA41-B47F-F3DC32BF92D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1.1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502100F-1C9C-614F-9418-5094D0CEEF5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03CBC5-1CB4-3C46-B62F-5ABBB99B2F12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667996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81F0BA0-79E3-3C4C-A2E4-4C402E7E0B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9C9D9-296D-4745-BA13-03D0E60B8EF6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4AB6BB-4E48-5247-A6DD-D41754BAED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60D0D5-1B1D-DD49-B102-0FC60D56C0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817839-B092-4B41-BCFE-4266AAB9E9AB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851183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D6CB37D9-8123-914A-9579-763DA5A80E2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EEBB8-3174-2B4D-93BC-48C11F8564CD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00D3CDA9-441C-F842-80C6-E8807191CDD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1.1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8B9E8C8E-4227-8443-B234-38717EC7B9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1201A5-5F72-5E49-BF0F-E9C8E61C8AD8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756547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8D915A8-4654-5440-BCB8-4425C2DA9CA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75DC3-0D64-564C-992B-58CFB8702476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7D730DC-2215-2A44-9F7B-EB1BE8B3AB5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1.1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D40BD9EF-6902-4D46-B5EF-093F9E1058F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6B3419-345E-354F-85B7-E1CAEDBC93B8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407458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F978F33-BCB0-8F40-B975-EE079107F40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57A89-1370-BA4A-88D2-04F3492D6579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0D1A532-5FE1-C646-A0A7-5365C826AF7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1.1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F52067F5-F3E6-6B41-8B8B-312A80D4E32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DEE0E9-EFF9-D941-85E5-F3B33386CE0E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1191042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FE7D109-3604-364D-A018-B9C8CAACB7D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35D07-8D8E-7444-AEA8-50D6518F7136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97DABC-54E3-3F46-98C8-E9055F346C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15A658-1439-6344-8909-09B6D743BF4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8C0BFD-EF41-4947-9A24-34BE5F0FA480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518763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A7E0FC-0AA3-154A-90D2-8FFC7E60DBA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08950-3114-6549-9C10-C84D1DBF31BC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13CC22-1A99-EC47-A94C-AE49F49948A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 altLang="de-DE"/>
              <a:t>Version 1.1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963B87-C8F7-6149-853A-1073A39CE91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294B0F-BD9D-594B-9535-C0B74A93E13F}" type="slidenum">
              <a:rPr lang="de-CH" altLang="de-DE"/>
              <a:pPr/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708397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35650929-16A0-1949-8EA3-6B773B65B87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Mastertitelformat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0D8EF27D-2B4F-FC45-866E-2E29009C1A8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Mastertextformat bearbeiten</a:t>
            </a:r>
          </a:p>
          <a:p>
            <a:pPr lvl="1"/>
            <a:r>
              <a:rPr lang="de-CH" altLang="de-DE"/>
              <a:t>Zweite Ebene</a:t>
            </a:r>
          </a:p>
          <a:p>
            <a:pPr lvl="2"/>
            <a:r>
              <a:rPr lang="de-CH" altLang="de-DE"/>
              <a:t>Dritte Ebene</a:t>
            </a:r>
          </a:p>
          <a:p>
            <a:pPr lvl="3"/>
            <a:r>
              <a:rPr lang="de-CH" altLang="de-DE"/>
              <a:t>Vierte Ebene</a:t>
            </a:r>
          </a:p>
          <a:p>
            <a:pPr lvl="4"/>
            <a:r>
              <a:rPr lang="de-CH" altLang="de-DE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1D13CEDE-7CDB-F545-BAC7-6153C47254C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fld id="{80A5574C-5D45-8B48-84E2-52B21043CA00}" type="datetime1">
              <a:rPr lang="de-CH" altLang="de-DE"/>
              <a:pPr>
                <a:defRPr/>
              </a:pPr>
              <a:t>28.06.21</a:t>
            </a:fld>
            <a:endParaRPr lang="de-CH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6064EEFE-A1B0-FD45-B950-010E78D8C4D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de-CH" altLang="de-DE"/>
              <a:t>Version 1.1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566110C-23B4-B249-9B1B-C91EA54FBE9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B59DF2-BCF0-BF44-862F-8C51DE93777D}" type="slidenum">
              <a:rPr lang="de-CH" altLang="de-DE"/>
              <a:pPr/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Grafik 30">
            <a:extLst>
              <a:ext uri="{FF2B5EF4-FFF2-40B4-BE49-F238E27FC236}">
                <a16:creationId xmlns:a16="http://schemas.microsoft.com/office/drawing/2014/main" id="{6543DB0E-B4A6-3646-AC8A-52291A4C3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438" y="0"/>
            <a:ext cx="2341562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Datumsplatzhalter 1">
            <a:extLst>
              <a:ext uri="{FF2B5EF4-FFF2-40B4-BE49-F238E27FC236}">
                <a16:creationId xmlns:a16="http://schemas.microsoft.com/office/drawing/2014/main" id="{BD8AAD71-D239-3B4C-8C7E-9B3241B0D9D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xfrm>
            <a:off x="344488" y="6237288"/>
            <a:ext cx="6850062" cy="457200"/>
          </a:xfrm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de-DE" sz="1000">
                <a:solidFill>
                  <a:srgbClr val="FFC000"/>
                </a:solidFill>
              </a:rPr>
              <a:t>www.quint-essenz.ch</a:t>
            </a:r>
            <a:r>
              <a:rPr lang="en-GB" altLang="de-DE" sz="1000"/>
              <a:t>, a service of Health Promotion Switzerland</a:t>
            </a:r>
            <a:br>
              <a:rPr lang="en-GB" altLang="de-DE" sz="1000"/>
            </a:br>
            <a:r>
              <a:rPr lang="en-GB" altLang="de-DE" sz="1000"/>
              <a:t>Structured organization chart, [Project], [Author], [Date]</a:t>
            </a:r>
            <a:endParaRPr lang="de-CH" altLang="de-DE" sz="1000"/>
          </a:p>
        </p:txBody>
      </p:sp>
      <p:sp>
        <p:nvSpPr>
          <p:cNvPr id="2052" name="AutoShape 2">
            <a:extLst>
              <a:ext uri="{FF2B5EF4-FFF2-40B4-BE49-F238E27FC236}">
                <a16:creationId xmlns:a16="http://schemas.microsoft.com/office/drawing/2014/main" id="{F86BD8CF-0700-974C-99F3-0632171DB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685800"/>
            <a:ext cx="3816350" cy="827088"/>
          </a:xfrm>
          <a:prstGeom prst="flowChartProcess">
            <a:avLst/>
          </a:prstGeom>
          <a:solidFill>
            <a:srgbClr val="FDE3E3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Responsable organization J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[Key person of the responsible organization]</a:t>
            </a:r>
          </a:p>
        </p:txBody>
      </p:sp>
      <p:sp>
        <p:nvSpPr>
          <p:cNvPr id="2053" name="AutoShape 3">
            <a:extLst>
              <a:ext uri="{FF2B5EF4-FFF2-40B4-BE49-F238E27FC236}">
                <a16:creationId xmlns:a16="http://schemas.microsoft.com/office/drawing/2014/main" id="{C580068E-18EF-FE40-B0F6-E6DD9B44A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7000" y="1981200"/>
            <a:ext cx="2438400" cy="1828800"/>
          </a:xfrm>
          <a:prstGeom prst="flowChartPreparation">
            <a:avLst/>
          </a:prstGeom>
          <a:solidFill>
            <a:srgbClr val="FF3333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Project team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[Project manager]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[Team member1]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[Team member1]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[Team member1]</a:t>
            </a:r>
          </a:p>
        </p:txBody>
      </p:sp>
      <p:sp>
        <p:nvSpPr>
          <p:cNvPr id="2054" name="AutoShape 4">
            <a:extLst>
              <a:ext uri="{FF2B5EF4-FFF2-40B4-BE49-F238E27FC236}">
                <a16:creationId xmlns:a16="http://schemas.microsoft.com/office/drawing/2014/main" id="{9DDFF76A-EB87-1842-A33A-E450FEF1B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3013" y="2749550"/>
            <a:ext cx="2028825" cy="598488"/>
          </a:xfrm>
          <a:prstGeom prst="flowChartProcess">
            <a:avLst/>
          </a:prstGeom>
          <a:solidFill>
            <a:srgbClr val="FFE957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Gouvernment agency 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[Key person]</a:t>
            </a:r>
          </a:p>
        </p:txBody>
      </p:sp>
      <p:sp>
        <p:nvSpPr>
          <p:cNvPr id="2055" name="AutoShape 5">
            <a:extLst>
              <a:ext uri="{FF2B5EF4-FFF2-40B4-BE49-F238E27FC236}">
                <a16:creationId xmlns:a16="http://schemas.microsoft.com/office/drawing/2014/main" id="{EFC8BF6B-4A6E-7849-8D00-EA22050BD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875" y="3249613"/>
            <a:ext cx="2043113" cy="611187"/>
          </a:xfrm>
          <a:prstGeom prst="flowChartProcess">
            <a:avLst/>
          </a:prstGeom>
          <a:solidFill>
            <a:srgbClr val="FFCC18">
              <a:alpha val="50195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Departement B</a:t>
            </a:r>
            <a:endParaRPr lang="de-CH" altLang="de-DE" sz="1200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[Key person]</a:t>
            </a:r>
          </a:p>
        </p:txBody>
      </p:sp>
      <p:sp>
        <p:nvSpPr>
          <p:cNvPr id="2056" name="AutoShape 6">
            <a:extLst>
              <a:ext uri="{FF2B5EF4-FFF2-40B4-BE49-F238E27FC236}">
                <a16:creationId xmlns:a16="http://schemas.microsoft.com/office/drawing/2014/main" id="{8F16E835-1243-E44C-AC72-039C1A2F17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6200" y="5334000"/>
            <a:ext cx="2184400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Target group/setting 3</a:t>
            </a:r>
            <a:endParaRPr lang="de-CH" altLang="de-DE" sz="1000" b="1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[Key person]</a:t>
            </a:r>
          </a:p>
        </p:txBody>
      </p:sp>
      <p:sp>
        <p:nvSpPr>
          <p:cNvPr id="2057" name="AutoShape 7">
            <a:extLst>
              <a:ext uri="{FF2B5EF4-FFF2-40B4-BE49-F238E27FC236}">
                <a16:creationId xmlns:a16="http://schemas.microsoft.com/office/drawing/2014/main" id="{62EA920F-D6AD-874B-90CE-95BCE0987B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5334000"/>
            <a:ext cx="2133600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Target group/setting 2</a:t>
            </a:r>
            <a:endParaRPr lang="de-CH" altLang="de-DE" sz="1000" b="1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[Key person]</a:t>
            </a:r>
          </a:p>
        </p:txBody>
      </p:sp>
      <p:sp>
        <p:nvSpPr>
          <p:cNvPr id="2058" name="AutoShape 8">
            <a:extLst>
              <a:ext uri="{FF2B5EF4-FFF2-40B4-BE49-F238E27FC236}">
                <a16:creationId xmlns:a16="http://schemas.microsoft.com/office/drawing/2014/main" id="{2D69AD77-B011-834D-97E8-BC3871EBA4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4267200"/>
            <a:ext cx="2133600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Target group/setting 1</a:t>
            </a:r>
            <a:endParaRPr lang="de-CH" altLang="de-DE" sz="1000" b="1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[Key person]</a:t>
            </a:r>
          </a:p>
        </p:txBody>
      </p:sp>
      <p:sp>
        <p:nvSpPr>
          <p:cNvPr id="2059" name="AutoShape 9">
            <a:extLst>
              <a:ext uri="{FF2B5EF4-FFF2-40B4-BE49-F238E27FC236}">
                <a16:creationId xmlns:a16="http://schemas.microsoft.com/office/drawing/2014/main" id="{A37C7601-125C-0840-BD20-0D498ABF1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72350" y="4076700"/>
            <a:ext cx="2068513" cy="666750"/>
          </a:xfrm>
          <a:prstGeom prst="flowChartProcess">
            <a:avLst/>
          </a:prstGeom>
          <a:solidFill>
            <a:srgbClr val="FF66FF">
              <a:alpha val="25098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Program M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[Program manager]</a:t>
            </a:r>
          </a:p>
        </p:txBody>
      </p:sp>
      <p:sp>
        <p:nvSpPr>
          <p:cNvPr id="2060" name="AutoShape 10">
            <a:extLst>
              <a:ext uri="{FF2B5EF4-FFF2-40B4-BE49-F238E27FC236}">
                <a16:creationId xmlns:a16="http://schemas.microsoft.com/office/drawing/2014/main" id="{C10C92EC-F2BF-6D4B-A36A-F2388A1BCE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2243138"/>
            <a:ext cx="2043113" cy="1304925"/>
          </a:xfrm>
          <a:prstGeom prst="flowChartAlternateProcess">
            <a:avLst/>
          </a:prstGeom>
          <a:solidFill>
            <a:srgbClr val="FFCC00">
              <a:alpha val="50195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Expert advisory board</a:t>
            </a:r>
            <a:endParaRPr lang="de-CH" altLang="de-DE" sz="1200"/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[Member/organization1]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[Member/organization2]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[Member/organization3]</a:t>
            </a:r>
          </a:p>
        </p:txBody>
      </p:sp>
      <p:sp>
        <p:nvSpPr>
          <p:cNvPr id="2061" name="AutoShape 11">
            <a:extLst>
              <a:ext uri="{FF2B5EF4-FFF2-40B4-BE49-F238E27FC236}">
                <a16:creationId xmlns:a16="http://schemas.microsoft.com/office/drawing/2014/main" id="{3B1D6480-FDCA-C949-BE44-13FABC692D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86538" y="700088"/>
            <a:ext cx="1668462" cy="611187"/>
          </a:xfrm>
          <a:prstGeom prst="flowChartAlternateProcess">
            <a:avLst/>
          </a:prstGeom>
          <a:solidFill>
            <a:srgbClr val="33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Funding institution H</a:t>
            </a:r>
            <a:endParaRPr lang="de-CH" altLang="de-DE" sz="1000">
              <a:solidFill>
                <a:srgbClr val="000000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</a:t>
            </a:r>
            <a:r>
              <a:rPr lang="de-CH" altLang="de-DE" sz="1000"/>
              <a:t>Key person</a:t>
            </a:r>
            <a:r>
              <a:rPr lang="de-CH" altLang="de-DE" sz="1000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2062" name="AutoShape 12">
            <a:extLst>
              <a:ext uri="{FF2B5EF4-FFF2-40B4-BE49-F238E27FC236}">
                <a16:creationId xmlns:a16="http://schemas.microsoft.com/office/drawing/2014/main" id="{7C67C9D4-BE46-0345-986E-33B13564F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6625" y="685800"/>
            <a:ext cx="1668463" cy="611188"/>
          </a:xfrm>
          <a:prstGeom prst="flowChartAlternateProcess">
            <a:avLst/>
          </a:prstGeom>
          <a:solidFill>
            <a:srgbClr val="33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Funding institution G</a:t>
            </a:r>
            <a:endParaRPr lang="de-CH" altLang="de-DE" sz="1000">
              <a:solidFill>
                <a:srgbClr val="000000"/>
              </a:solidFill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</a:t>
            </a:r>
            <a:r>
              <a:rPr lang="de-CH" altLang="de-DE" sz="1000"/>
              <a:t>Key person</a:t>
            </a:r>
            <a:r>
              <a:rPr lang="de-CH" altLang="de-DE" sz="1000">
                <a:solidFill>
                  <a:srgbClr val="000000"/>
                </a:solidFill>
              </a:rPr>
              <a:t>]</a:t>
            </a:r>
          </a:p>
        </p:txBody>
      </p:sp>
      <p:cxnSp>
        <p:nvCxnSpPr>
          <p:cNvPr id="2063" name="AutoShape 13">
            <a:extLst>
              <a:ext uri="{FF2B5EF4-FFF2-40B4-BE49-F238E27FC236}">
                <a16:creationId xmlns:a16="http://schemas.microsoft.com/office/drawing/2014/main" id="{08614FD1-10EA-0F42-8FC4-D1AAC9868614}"/>
              </a:ext>
            </a:extLst>
          </p:cNvPr>
          <p:cNvCxnSpPr>
            <a:cxnSpLocks noChangeShapeType="1"/>
            <a:stCxn id="2055" idx="1"/>
            <a:endCxn id="2053" idx="3"/>
          </p:cNvCxnSpPr>
          <p:nvPr/>
        </p:nvCxnSpPr>
        <p:spPr bwMode="auto">
          <a:xfrm flipH="1" flipV="1">
            <a:off x="5105400" y="2895600"/>
            <a:ext cx="1895475" cy="6604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4" name="AutoShape 14">
            <a:extLst>
              <a:ext uri="{FF2B5EF4-FFF2-40B4-BE49-F238E27FC236}">
                <a16:creationId xmlns:a16="http://schemas.microsoft.com/office/drawing/2014/main" id="{61E50998-1125-C74F-A3DF-117D3A62855C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438400" y="3810000"/>
            <a:ext cx="1390650" cy="7429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5" name="AutoShape 15">
            <a:extLst>
              <a:ext uri="{FF2B5EF4-FFF2-40B4-BE49-F238E27FC236}">
                <a16:creationId xmlns:a16="http://schemas.microsoft.com/office/drawing/2014/main" id="{FB31B4C8-1C02-B04D-B06B-4676946E236B}"/>
              </a:ext>
            </a:extLst>
          </p:cNvPr>
          <p:cNvCxnSpPr>
            <a:cxnSpLocks noChangeShapeType="1"/>
            <a:stCxn id="2053" idx="2"/>
            <a:endCxn id="2057" idx="0"/>
          </p:cNvCxnSpPr>
          <p:nvPr/>
        </p:nvCxnSpPr>
        <p:spPr bwMode="auto">
          <a:xfrm flipH="1">
            <a:off x="2667000" y="3829050"/>
            <a:ext cx="1219200" cy="14859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6" name="AutoShape 16">
            <a:extLst>
              <a:ext uri="{FF2B5EF4-FFF2-40B4-BE49-F238E27FC236}">
                <a16:creationId xmlns:a16="http://schemas.microsoft.com/office/drawing/2014/main" id="{2F90FA38-8029-6C48-90D7-DA687F2423F5}"/>
              </a:ext>
            </a:extLst>
          </p:cNvPr>
          <p:cNvCxnSpPr>
            <a:cxnSpLocks noChangeShapeType="1"/>
            <a:stCxn id="2053" idx="2"/>
            <a:endCxn id="2056" idx="0"/>
          </p:cNvCxnSpPr>
          <p:nvPr/>
        </p:nvCxnSpPr>
        <p:spPr bwMode="auto">
          <a:xfrm>
            <a:off x="3886200" y="3829050"/>
            <a:ext cx="1092200" cy="14859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7" name="AutoShape 17">
            <a:extLst>
              <a:ext uri="{FF2B5EF4-FFF2-40B4-BE49-F238E27FC236}">
                <a16:creationId xmlns:a16="http://schemas.microsoft.com/office/drawing/2014/main" id="{F270DBFD-B11D-B345-B1E0-EFBA3520B5F0}"/>
              </a:ext>
            </a:extLst>
          </p:cNvPr>
          <p:cNvCxnSpPr>
            <a:cxnSpLocks noChangeShapeType="1"/>
            <a:stCxn id="2053" idx="1"/>
            <a:endCxn id="2060" idx="3"/>
          </p:cNvCxnSpPr>
          <p:nvPr/>
        </p:nvCxnSpPr>
        <p:spPr bwMode="auto">
          <a:xfrm flipH="1">
            <a:off x="2347913" y="2895600"/>
            <a:ext cx="319087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8" name="AutoShape 18">
            <a:extLst>
              <a:ext uri="{FF2B5EF4-FFF2-40B4-BE49-F238E27FC236}">
                <a16:creationId xmlns:a16="http://schemas.microsoft.com/office/drawing/2014/main" id="{15676A28-E994-7740-84C4-9DB60129948B}"/>
              </a:ext>
            </a:extLst>
          </p:cNvPr>
          <p:cNvCxnSpPr>
            <a:cxnSpLocks noChangeShapeType="1"/>
            <a:stCxn id="2070" idx="3"/>
            <a:endCxn id="2061" idx="2"/>
          </p:cNvCxnSpPr>
          <p:nvPr/>
        </p:nvCxnSpPr>
        <p:spPr bwMode="auto">
          <a:xfrm flipV="1">
            <a:off x="4703763" y="1311275"/>
            <a:ext cx="2717800" cy="403225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69" name="AutoShape 19">
            <a:extLst>
              <a:ext uri="{FF2B5EF4-FFF2-40B4-BE49-F238E27FC236}">
                <a16:creationId xmlns:a16="http://schemas.microsoft.com/office/drawing/2014/main" id="{DE6E312E-B648-544F-898E-E921111D3DF2}"/>
              </a:ext>
            </a:extLst>
          </p:cNvPr>
          <p:cNvCxnSpPr>
            <a:cxnSpLocks noChangeShapeType="1"/>
            <a:stCxn id="2070" idx="3"/>
            <a:endCxn id="2062" idx="2"/>
          </p:cNvCxnSpPr>
          <p:nvPr/>
        </p:nvCxnSpPr>
        <p:spPr bwMode="auto">
          <a:xfrm flipV="1">
            <a:off x="4703763" y="1296988"/>
            <a:ext cx="877887" cy="4175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0" name="AutoShape 20">
            <a:extLst>
              <a:ext uri="{FF2B5EF4-FFF2-40B4-BE49-F238E27FC236}">
                <a16:creationId xmlns:a16="http://schemas.microsoft.com/office/drawing/2014/main" id="{615347C6-7F98-9A4E-AE8D-0C189CECA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1371600"/>
            <a:ext cx="3027363" cy="685800"/>
          </a:xfrm>
          <a:prstGeom prst="flowChartProcess">
            <a:avLst/>
          </a:prstGeom>
          <a:solidFill>
            <a:srgbClr val="FF8080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Departement or program K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</a:t>
            </a:r>
            <a:r>
              <a:rPr lang="en-US" altLang="de-DE" sz="1000"/>
              <a:t>Head of department or program</a:t>
            </a:r>
            <a:r>
              <a:rPr lang="de-CH" altLang="de-DE" sz="1000"/>
              <a:t>]</a:t>
            </a:r>
          </a:p>
        </p:txBody>
      </p:sp>
      <p:sp>
        <p:nvSpPr>
          <p:cNvPr id="2071" name="AutoShape 21">
            <a:extLst>
              <a:ext uri="{FF2B5EF4-FFF2-40B4-BE49-F238E27FC236}">
                <a16:creationId xmlns:a16="http://schemas.microsoft.com/office/drawing/2014/main" id="{9C3512E7-4178-1D43-836A-9F1CFE8880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34113" y="4640263"/>
            <a:ext cx="2371725" cy="674687"/>
          </a:xfrm>
          <a:prstGeom prst="flowChartProcess">
            <a:avLst/>
          </a:prstGeom>
          <a:solidFill>
            <a:srgbClr val="FF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Other project 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000"/>
              <a:t>[Project manager]</a:t>
            </a:r>
          </a:p>
        </p:txBody>
      </p:sp>
      <p:cxnSp>
        <p:nvCxnSpPr>
          <p:cNvPr id="2072" name="AutoShape 23">
            <a:extLst>
              <a:ext uri="{FF2B5EF4-FFF2-40B4-BE49-F238E27FC236}">
                <a16:creationId xmlns:a16="http://schemas.microsoft.com/office/drawing/2014/main" id="{F93A24E6-2C25-9D42-9DE0-511FC3FA9D5B}"/>
              </a:ext>
            </a:extLst>
          </p:cNvPr>
          <p:cNvCxnSpPr>
            <a:cxnSpLocks noChangeShapeType="1"/>
            <a:stCxn id="2071" idx="0"/>
            <a:endCxn id="2053" idx="3"/>
          </p:cNvCxnSpPr>
          <p:nvPr/>
        </p:nvCxnSpPr>
        <p:spPr bwMode="auto">
          <a:xfrm flipH="1" flipV="1">
            <a:off x="5105400" y="2895600"/>
            <a:ext cx="2314575" cy="1744663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73" name="Rectangle 24">
            <a:extLst>
              <a:ext uri="{FF2B5EF4-FFF2-40B4-BE49-F238E27FC236}">
                <a16:creationId xmlns:a16="http://schemas.microsoft.com/office/drawing/2014/main" id="{FEB3E2D6-7C93-5A4C-BB5F-0D0F921C86B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82563" y="195263"/>
            <a:ext cx="6419850" cy="366712"/>
          </a:xfrm>
        </p:spPr>
        <p:txBody>
          <a:bodyPr>
            <a:spAutoFit/>
          </a:bodyPr>
          <a:lstStyle/>
          <a:p>
            <a:pPr algn="l" eaLnBrk="1" hangingPunct="1"/>
            <a:r>
              <a:rPr lang="de-DE" altLang="de-DE" sz="1800">
                <a:latin typeface="Arial Black" panose="020B0604020202020204" pitchFamily="34" charset="0"/>
              </a:rPr>
              <a:t>Organization chart of project P</a:t>
            </a:r>
          </a:p>
        </p:txBody>
      </p:sp>
      <p:sp>
        <p:nvSpPr>
          <p:cNvPr id="2074" name="AutoShape 10">
            <a:extLst>
              <a:ext uri="{FF2B5EF4-FFF2-40B4-BE49-F238E27FC236}">
                <a16:creationId xmlns:a16="http://schemas.microsoft.com/office/drawing/2014/main" id="{04661189-F612-6944-8561-E6CCCFAF91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1713" y="1589088"/>
            <a:ext cx="2154237" cy="936625"/>
          </a:xfrm>
          <a:prstGeom prst="flowChartAlternateProcess">
            <a:avLst/>
          </a:prstGeom>
          <a:solidFill>
            <a:srgbClr val="FFB9B9">
              <a:alpha val="49803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de-CH" altLang="de-DE" sz="1200" b="1"/>
              <a:t>Steering group</a:t>
            </a:r>
            <a:endParaRPr lang="de-CH" altLang="de-DE" sz="1200"/>
          </a:p>
          <a:p>
            <a:pPr algn="ctr"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[Member/organization1]</a:t>
            </a:r>
          </a:p>
          <a:p>
            <a:pPr algn="ctr"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[Member/organization2]</a:t>
            </a:r>
          </a:p>
          <a:p>
            <a:pPr algn="ctr">
              <a:buFontTx/>
              <a:buNone/>
            </a:pPr>
            <a:r>
              <a:rPr lang="de-CH" altLang="de-DE" sz="1000">
                <a:solidFill>
                  <a:srgbClr val="000000"/>
                </a:solidFill>
              </a:rPr>
              <a:t>[Member/organization3]</a:t>
            </a:r>
          </a:p>
        </p:txBody>
      </p:sp>
      <p:cxnSp>
        <p:nvCxnSpPr>
          <p:cNvPr id="2075" name="AutoShape 13">
            <a:extLst>
              <a:ext uri="{FF2B5EF4-FFF2-40B4-BE49-F238E27FC236}">
                <a16:creationId xmlns:a16="http://schemas.microsoft.com/office/drawing/2014/main" id="{72E9A8EC-0258-9144-A8FF-DE81B9CE46B9}"/>
              </a:ext>
            </a:extLst>
          </p:cNvPr>
          <p:cNvCxnSpPr>
            <a:cxnSpLocks noChangeShapeType="1"/>
            <a:stCxn id="2074" idx="1"/>
            <a:endCxn id="2070" idx="3"/>
          </p:cNvCxnSpPr>
          <p:nvPr/>
        </p:nvCxnSpPr>
        <p:spPr bwMode="auto">
          <a:xfrm flipH="1" flipV="1">
            <a:off x="4703763" y="1714500"/>
            <a:ext cx="1377950" cy="34290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Leer">
  <a:themeElements>
    <a:clrScheme name="Le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alt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altLang="de-DE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macos:Applications (Mac OS 9):Programme Office:Microsoft Office 2001:Vorlagen:Präsentationen:Designs:Leer</Template>
  <TotalTime>0</TotalTime>
  <Words>174</Words>
  <Application>Microsoft Macintosh PowerPoint</Application>
  <PresentationFormat>A4-Papier (210 x 297 mm)</PresentationFormat>
  <Paragraphs>38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Arial Black</vt:lpstr>
      <vt:lpstr>Leer</vt:lpstr>
      <vt:lpstr>Organization chart of project P</vt:lpstr>
    </vt:vector>
  </TitlesOfParts>
  <Manager/>
  <Company>ConteXt-Consulting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Hubert Studer</dc:creator>
  <cp:keywords/>
  <dc:description/>
  <cp:lastModifiedBy>Hubert Studer</cp:lastModifiedBy>
  <cp:revision>45</cp:revision>
  <cp:lastPrinted>2001-03-12T16:00:22Z</cp:lastPrinted>
  <dcterms:created xsi:type="dcterms:W3CDTF">2001-03-12T14:54:51Z</dcterms:created>
  <dcterms:modified xsi:type="dcterms:W3CDTF">2021-06-28T15:20:35Z</dcterms:modified>
  <cp:category/>
</cp:coreProperties>
</file>